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0" d="100"/>
          <a:sy n="20" d="100"/>
        </p:scale>
        <p:origin x="36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28149-AE5E-48AF-848E-CA45D3C371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457EE8-0651-4649-AB45-7816981A8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9CB7C-D825-467A-A4C8-0359A5F19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A9FAA-5614-4400-BFF8-9F20B2E95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C90BA-20D1-4740-AD4A-55AA88C91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702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6688B-F51E-43DB-9A11-24D9B98D5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2DB893-BBE5-497B-992E-632C85851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23E78-9F4B-4433-B385-CE15CE949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C122E-6301-4BD1-99D3-FDB9E9CC4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EA55F8-F7EF-43EE-95EB-614C3E02A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5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A51D91-966D-4C9D-92B5-3B179856D3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983D65-6B03-4A14-B3BD-40F06B299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DB24-F632-475E-AE5E-EF550778C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0729F-C647-40EF-9D6F-F65BC055C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3BBDC-C3B3-45C3-9026-838BFFD8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00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77C3A-CAE6-40AD-A378-4F4148399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A77C6-17FF-4270-8545-CC3175AFC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B64FD-D213-4FD5-A699-0765E352A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EFC38-89EF-4612-8385-C6C2EEE78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DF883-4C2C-4037-8E76-DFC2AA92C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2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7E107-B43A-4F66-9686-C9398E9A2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691E8-898C-4161-9267-9409B0A64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74FE7-CC9F-4363-B7EF-328B095ED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A9BF4-834A-40B5-9F5D-B2D8F8289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A2928-48DB-4A6C-B945-3A4317EE1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7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BF2EC-B831-4027-98C2-BCDF3993B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33E28-EAC9-45BC-B1D5-C65EE92287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AED54-7003-47EF-9BF6-2DB717457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ED3FAD-A6CC-4963-8403-87D3DC6E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A22CCF-1F47-44B1-9AC3-701E2F6E0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65CF9-BFAA-4279-8E8F-423DDFEFA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78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C9440-60E1-41A7-99CE-70E0FB1FE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91954-F697-4C79-A488-C5D02974A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2CBD32-52B5-4779-A88D-8BFCF7EC1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080082-E69A-4D28-88FD-733B8E9C39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37AD70-3E7D-473D-87BB-E610AE552E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928741-FC9F-4484-A6F3-9632538E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21DF26-0CD5-4FF3-930F-5BFD3E9C0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53B61A-19B0-4070-9FB2-7CE7D0995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7484B-B4A8-49F8-9F1B-50F877FA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1637F3-BE68-40FA-BB22-777E067D4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DC2094-0DCC-4FD5-8490-3AD332741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441BC4-B6A8-4C68-A292-7FBC56958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93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C6E6B8-DA11-4C26-937E-8B9D59F87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7F25D-F9B9-4DDF-BD43-3661E5214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D9191D-659D-44EB-AA5E-9263170B0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56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5EDC0-6E74-428B-9EC0-E8EEB797B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E6E39-1DB7-4CB7-AD77-E1D544882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CD378A-8BDA-46EA-9794-ADB0E682D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42C2E2-ED58-47F6-8E46-BB47771FB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0A08C-9B36-4C1E-B98C-C0E916F0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A5739-6C9C-4A10-9281-D45A0AD08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1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B39E3-215D-413D-979B-F310F9EB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DE1F53-FAF1-4FBD-B0C9-0ECB30EC08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059997-9611-40B3-9493-8F02BDC2B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FDEE0-3A2A-4BD9-AA12-9AB42E59A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2982D0-490C-42DE-A542-41258D5AE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AA12B-A071-4163-886A-8B220B8C4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7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5CE535-5B69-469C-A82E-94060B3CD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F10D0-CFF9-4F27-AA39-373CCE7C9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071C4-16E1-4DC7-8155-61132D4C31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9079F-7957-421B-A513-36D511A8914C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AF0E6-99ED-4198-9FE8-72E8B731A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A64FD-6A54-47F8-8002-7F8A13455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2E724-66A5-48A8-BF38-9A818132B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9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E7D83-E8E0-480D-AF52-2DFBE6DBD6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Documents to Know</a:t>
            </a:r>
          </a:p>
        </p:txBody>
      </p:sp>
    </p:spTree>
    <p:extLst>
      <p:ext uri="{BB962C8B-B14F-4D97-AF65-F5344CB8AC3E}">
        <p14:creationId xmlns:p14="http://schemas.microsoft.com/office/powerpoint/2010/main" val="3011634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DC1F6-B604-4735-8C5E-FA973F9F6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Receipt Notice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D9DFB7-99C0-4C66-8C90-CCADF990F33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462" y="1690688"/>
            <a:ext cx="3425190" cy="4480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1223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DFE8-33A4-4CA4-BD91-9897F90E0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Approval Notice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AC3061-AF63-4EFD-AB73-EC079EC88CF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340" y="1690688"/>
            <a:ext cx="3493316" cy="42102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6393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E0E1A-D83A-43BD-88B3-958F514D0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I-94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0C29D3-1935-41C2-BA49-7FDE494CC99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51" y="1690688"/>
            <a:ext cx="3207477" cy="36616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16AAB9D-FBB6-41F6-987D-E8DAC1CA0CB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650172"/>
            <a:ext cx="4029710" cy="1557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2720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Documents to Know</vt:lpstr>
      <vt:lpstr>Receipt Notice</vt:lpstr>
      <vt:lpstr>Approval Notice</vt:lpstr>
      <vt:lpstr>I-94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Documents to Know</dc:title>
  <dc:creator>Alyssa Russek</dc:creator>
  <cp:lastModifiedBy>Alyssa Russek</cp:lastModifiedBy>
  <cp:revision>1</cp:revision>
  <dcterms:created xsi:type="dcterms:W3CDTF">2021-01-27T17:31:48Z</dcterms:created>
  <dcterms:modified xsi:type="dcterms:W3CDTF">2021-01-27T17:33:45Z</dcterms:modified>
</cp:coreProperties>
</file>